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CF533-63FA-48FB-A044-30642EE18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57420A-5A11-4D5A-A9FA-1665850469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F5D88-EC8B-4D1C-B790-A6100FB7D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986-101A-4793-AE51-93BEF556F081}" type="datetimeFigureOut">
              <a:rPr lang="en-IN" smtClean="0"/>
              <a:t>03-04-2022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E843D9-2170-4053-80BA-4622F0384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8A905F-3230-4B76-A001-E321CC5A6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397E-96C7-470D-9D04-C6E63DD2F6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7099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2427A-87DE-43BA-AF70-51C051EBA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DD1EF-7408-454C-972A-E4DA11BA60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527B9-0E5A-4D76-8DFF-737D46C95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986-101A-4793-AE51-93BEF556F081}" type="datetimeFigureOut">
              <a:rPr lang="en-IN" smtClean="0"/>
              <a:t>03-04-2022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E4491-AC27-49B3-B2A8-FC0250DFC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1331C-6B84-401A-B8A8-5C022D8F8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397E-96C7-470D-9D04-C6E63DD2F6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7623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412E62-14D0-431F-94B3-9868B34F72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DF71F4-D9A6-4176-8201-3EE60705BF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B68243-38AC-436D-A948-E9D607838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986-101A-4793-AE51-93BEF556F081}" type="datetimeFigureOut">
              <a:rPr lang="en-IN" smtClean="0"/>
              <a:t>03-04-2022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076AF-F5CB-470C-8072-D5715EFA8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AB72B9-5B9A-4578-BFF3-587184320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397E-96C7-470D-9D04-C6E63DD2F6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7623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FB079-4395-495C-B09E-DD4F28FCD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BFA1B-CE93-43AA-92C1-EABEADEB57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48A41A-3DF8-466E-BA62-81E596F85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986-101A-4793-AE51-93BEF556F081}" type="datetimeFigureOut">
              <a:rPr lang="en-IN" smtClean="0"/>
              <a:t>03-04-2022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B5BCCC-79E3-422D-BABC-ACE3684BA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630A8A-F6FE-4D5C-8430-79315D81C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397E-96C7-470D-9D04-C6E63DD2F6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8106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03019-83A6-4BE1-9545-35990A7D7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50ED72-7A72-4F81-9F8C-BD791722F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5E5787-9C09-4F39-A08A-21E3DCA8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986-101A-4793-AE51-93BEF556F081}" type="datetimeFigureOut">
              <a:rPr lang="en-IN" smtClean="0"/>
              <a:t>03-04-2022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B52D88-B050-43C5-B513-6819F31FE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AB16BE-4D0A-4AF9-AB2C-0B4D98DF5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397E-96C7-470D-9D04-C6E63DD2F6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982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FAAFD-2F19-4D3D-95F4-B7A6D45E0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CD3E7F-F196-48C5-8DB6-1DA8E80564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6B4D78-9637-4011-A6DE-37E7BD7079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E1169E-2B71-4CFB-9C4F-B41FD9049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986-101A-4793-AE51-93BEF556F081}" type="datetimeFigureOut">
              <a:rPr lang="en-IN" smtClean="0"/>
              <a:t>03-04-2022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11D26-EF5E-4236-8F76-16B268C10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2B83D-B1C9-4ACD-A71D-16BB640BD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397E-96C7-470D-9D04-C6E63DD2F6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2911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82367-21FE-4815-8B8A-E99D281AB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15C826-E0F3-4662-905D-E54649537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4AA885-ACAC-442A-AAC5-CAF3A0113E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258D3C-0DA5-4B7C-A509-3E12EFC75B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91798E-FE96-4FA0-93E2-12D85851FC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3FC617-2E46-4F9E-AFF2-3A377C445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986-101A-4793-AE51-93BEF556F081}" type="datetimeFigureOut">
              <a:rPr lang="en-IN" smtClean="0"/>
              <a:t>03-04-2022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559E06-CD75-4810-8377-7F2DE4696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7B4198-DCBC-4238-AE44-B550E0941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397E-96C7-470D-9D04-C6E63DD2F6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3486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BC015-4B08-4724-895F-86FAD6ADD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6ACEB9-C621-4B6D-82E7-2C8A6BB58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986-101A-4793-AE51-93BEF556F081}" type="datetimeFigureOut">
              <a:rPr lang="en-IN" smtClean="0"/>
              <a:t>03-04-2022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81A661-929B-4849-928A-66C194A9F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D95EB4-1533-4481-B54E-493E77929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397E-96C7-470D-9D04-C6E63DD2F6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149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D72A5D-9F34-4DCE-B5BF-FE241091A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986-101A-4793-AE51-93BEF556F081}" type="datetimeFigureOut">
              <a:rPr lang="en-IN" smtClean="0"/>
              <a:t>03-04-2022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E82E70-A8D2-46AB-8C62-DCF3252DE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62DEA3-6564-43AA-AB5A-D38DAB8AD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397E-96C7-470D-9D04-C6E63DD2F6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1305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39E8E-D576-42A2-B7DF-657364910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C775B-0BB9-4739-973F-BBAF121EB3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F58C60-E5E4-4337-8021-CA236E743D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74B0A4-DACA-4E18-A040-BA2AFEC38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986-101A-4793-AE51-93BEF556F081}" type="datetimeFigureOut">
              <a:rPr lang="en-IN" smtClean="0"/>
              <a:t>03-04-2022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D8BA9A-DD5E-478F-9433-240412080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EE039E-6083-4AC9-B750-353EDF5C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397E-96C7-470D-9D04-C6E63DD2F6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9502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A8E6D-01E5-41A6-ADE5-EC42B923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1A9593-2C0A-479B-AE2C-07FB6EB3B1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EB838-8466-40A1-946C-E39383CA2F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0458EB-EF3C-4CFC-90E5-25145E0F2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81D986-101A-4793-AE51-93BEF556F081}" type="datetimeFigureOut">
              <a:rPr lang="en-IN" smtClean="0"/>
              <a:t>03-04-2022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B57508-17A8-426A-8332-EB037D2D5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8747FA-A67F-4E5C-A9F6-46DCCC3BD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E397E-96C7-470D-9D04-C6E63DD2F6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3410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94965A-0F0A-49F5-99ED-1CE39B0A7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07FEBA-0C54-47DA-B59D-1B1B3164EA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65267-94F8-4FB1-830B-A8C63785BD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81D986-101A-4793-AE51-93BEF556F081}" type="datetimeFigureOut">
              <a:rPr lang="en-IN" smtClean="0"/>
              <a:t>03-04-2022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BCB5E-CA41-4C9F-B2C5-A647406B50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FF394-97D8-44F1-99A3-E4BDAC00E7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E397E-96C7-470D-9D04-C6E63DD2F6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3318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751E8328-D8FB-49A7-8729-20BDD7F576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8788" y="1216925"/>
            <a:ext cx="10274423" cy="5481030"/>
          </a:xfrm>
          <a:prstGeom prst="rect">
            <a:avLst/>
          </a:prstGeom>
        </p:spPr>
      </p:pic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7294427-4AE2-452F-B691-D8AD26E804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5393495"/>
              </p:ext>
            </p:extLst>
          </p:nvPr>
        </p:nvGraphicFramePr>
        <p:xfrm>
          <a:off x="958788" y="719666"/>
          <a:ext cx="9201212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01212">
                  <a:extLst>
                    <a:ext uri="{9D8B030D-6E8A-4147-A177-3AD203B41FA5}">
                      <a16:colId xmlns:a16="http://schemas.microsoft.com/office/drawing/2014/main" val="4790460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ysClr val="windowText" lastClr="000000"/>
                          </a:solidFill>
                        </a:rPr>
                        <a:t>Ensek</a:t>
                      </a: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dirty="0" err="1">
                          <a:solidFill>
                            <a:sysClr val="windowText" lastClr="000000"/>
                          </a:solidFill>
                        </a:rPr>
                        <a:t>TestDemo</a:t>
                      </a:r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 :</a:t>
                      </a:r>
                      <a:endParaRPr lang="en-IN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30235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3153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4307"/>
    </mc:Choice>
    <mc:Fallback>
      <p:transition spd="slow" advTm="1443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36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Reshma P</dc:creator>
  <cp:lastModifiedBy>Reshma P</cp:lastModifiedBy>
  <cp:revision>2</cp:revision>
  <dcterms:created xsi:type="dcterms:W3CDTF">2022-04-02T19:27:46Z</dcterms:created>
  <dcterms:modified xsi:type="dcterms:W3CDTF">2022-04-02T19:29:44Z</dcterms:modified>
</cp:coreProperties>
</file>

<file path=docProps/thumbnail.jpeg>
</file>